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7"/>
  </p:notesMasterIdLst>
  <p:handoutMasterIdLst>
    <p:handoutMasterId r:id="rId8"/>
  </p:handoutMasterIdLst>
  <p:sldIdLst>
    <p:sldId id="257" r:id="rId5"/>
    <p:sldId id="32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926D"/>
    <a:srgbClr val="00B050"/>
    <a:srgbClr val="FFFFFF"/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97553" autoAdjust="0"/>
  </p:normalViewPr>
  <p:slideViewPr>
    <p:cSldViewPr snapToGrid="0">
      <p:cViewPr>
        <p:scale>
          <a:sx n="150" d="100"/>
          <a:sy n="150" d="100"/>
        </p:scale>
        <p:origin x="72" y="4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904CD4-1E8A-49ED-A96E-EA88DAE4BD4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1F4F03-EDFC-4588-B356-F4E080470E72}">
      <dgm:prSet custT="1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>
        <a:solidFill>
          <a:srgbClr val="00B050"/>
        </a:solidFill>
      </dgm:spPr>
      <dgm:t>
        <a:bodyPr rtlCol="0" anchor="ctr"/>
        <a:lstStyle/>
        <a:p>
          <a:pPr marL="0" algn="ctr" defTabSz="914400" rtl="0" eaLnBrk="1" latinLnBrk="0" hangingPunct="1"/>
          <a:r>
            <a: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Ever wonder what the currency you converting looks like? </a:t>
          </a:r>
        </a:p>
        <a:p>
          <a:pPr marL="0" algn="ctr" defTabSz="914400" rtl="0" eaLnBrk="1" latinLnBrk="0" hangingPunct="1"/>
          <a:r>
            <a: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Now you can with Current-See!</a:t>
          </a:r>
        </a:p>
      </dgm:t>
    </dgm:pt>
    <dgm:pt modelId="{F7FC8810-58C2-4BBF-ACF7-E60C46046DFE}" type="parTrans" cxnId="{32F8217C-C07C-43E8-AA36-22F7593DEFD6}">
      <dgm:prSet/>
      <dgm:spPr/>
      <dgm:t>
        <a:bodyPr/>
        <a:lstStyle/>
        <a:p>
          <a:endParaRPr lang="en-US"/>
        </a:p>
      </dgm:t>
    </dgm:pt>
    <dgm:pt modelId="{A9B7ED6F-3FDA-4C92-89AC-2AF10AC5CC1D}" type="sibTrans" cxnId="{32F8217C-C07C-43E8-AA36-22F7593DEFD6}">
      <dgm:prSet/>
      <dgm:spPr/>
      <dgm:t>
        <a:bodyPr/>
        <a:lstStyle/>
        <a:p>
          <a:endParaRPr lang="en-US"/>
        </a:p>
      </dgm:t>
    </dgm:pt>
    <dgm:pt modelId="{D14F22D9-4095-4F25-AE5E-3C35F8B66FB7}" type="pres">
      <dgm:prSet presAssocID="{2A904CD4-1E8A-49ED-A96E-EA88DAE4BD4B}" presName="linear" presStyleCnt="0">
        <dgm:presLayoutVars>
          <dgm:animLvl val="lvl"/>
          <dgm:resizeHandles val="exact"/>
        </dgm:presLayoutVars>
      </dgm:prSet>
      <dgm:spPr/>
    </dgm:pt>
    <dgm:pt modelId="{165ECE04-DB7C-4783-A8AB-551B36723F76}" type="pres">
      <dgm:prSet presAssocID="{EC1F4F03-EDFC-4588-B356-F4E080470E72}" presName="parentText" presStyleLbl="node1" presStyleIdx="0" presStyleCnt="1" custScaleY="103237" custLinFactNeighborX="2243" custLinFactNeighborY="9503">
        <dgm:presLayoutVars>
          <dgm:chMax val="0"/>
          <dgm:bulletEnabled val="1"/>
        </dgm:presLayoutVars>
      </dgm:prSet>
      <dgm:spPr>
        <a:xfrm>
          <a:off x="0" y="42069"/>
          <a:ext cx="3193296" cy="2019563"/>
        </a:xfrm>
        <a:prstGeom prst="roundRect">
          <a:avLst/>
        </a:prstGeom>
      </dgm:spPr>
    </dgm:pt>
  </dgm:ptLst>
  <dgm:cxnLst>
    <dgm:cxn modelId="{9E93D377-46F9-4C05-ABD1-BB68FDF76CE2}" type="presOf" srcId="{2A904CD4-1E8A-49ED-A96E-EA88DAE4BD4B}" destId="{D14F22D9-4095-4F25-AE5E-3C35F8B66FB7}" srcOrd="0" destOrd="0" presId="urn:microsoft.com/office/officeart/2005/8/layout/vList2"/>
    <dgm:cxn modelId="{32F8217C-C07C-43E8-AA36-22F7593DEFD6}" srcId="{2A904CD4-1E8A-49ED-A96E-EA88DAE4BD4B}" destId="{EC1F4F03-EDFC-4588-B356-F4E080470E72}" srcOrd="0" destOrd="0" parTransId="{F7FC8810-58C2-4BBF-ACF7-E60C46046DFE}" sibTransId="{A9B7ED6F-3FDA-4C92-89AC-2AF10AC5CC1D}"/>
    <dgm:cxn modelId="{2B2DF990-3496-4507-A57F-B166082A20A4}" type="presOf" srcId="{EC1F4F03-EDFC-4588-B356-F4E080470E72}" destId="{165ECE04-DB7C-4783-A8AB-551B36723F76}" srcOrd="0" destOrd="0" presId="urn:microsoft.com/office/officeart/2005/8/layout/vList2"/>
    <dgm:cxn modelId="{8C4E121C-4656-4EBF-9DE2-49882899182D}" type="presParOf" srcId="{D14F22D9-4095-4F25-AE5E-3C35F8B66FB7}" destId="{165ECE04-DB7C-4783-A8AB-551B36723F7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5ECE04-DB7C-4783-A8AB-551B36723F76}">
      <dsp:nvSpPr>
        <dsp:cNvPr id="0" name=""/>
        <dsp:cNvSpPr/>
      </dsp:nvSpPr>
      <dsp:spPr>
        <a:xfrm>
          <a:off x="0" y="358210"/>
          <a:ext cx="3193296" cy="1648746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accent1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rtlCol="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Ever wonder what the currency you converting looks like? </a:t>
          </a:r>
        </a:p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rPr>
            <a:t>Now you can with Current-See!</a:t>
          </a:r>
        </a:p>
      </dsp:txBody>
      <dsp:txXfrm>
        <a:off x="80485" y="438695"/>
        <a:ext cx="3032326" cy="14877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github.com/ksu-is/Current-See" TargetMode="External"/><Relationship Id="rId9" Type="http://schemas.microsoft.com/office/2007/relationships/diagramDrawing" Target="../diagrams/drawin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ile of American dollar banknotes">
            <a:extLst>
              <a:ext uri="{FF2B5EF4-FFF2-40B4-BE49-F238E27FC236}">
                <a16:creationId xmlns:a16="http://schemas.microsoft.com/office/drawing/2014/main" id="{CEB16EC1-3223-9016-EA1A-45A089E0DE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25"/>
          <a:stretch/>
        </p:blipFill>
        <p:spPr>
          <a:xfrm>
            <a:off x="1" y="0"/>
            <a:ext cx="7697794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643BE4E-BEB2-423C-C549-27391F1958AC}"/>
              </a:ext>
            </a:extLst>
          </p:cNvPr>
          <p:cNvSpPr/>
          <p:nvPr/>
        </p:nvSpPr>
        <p:spPr>
          <a:xfrm>
            <a:off x="8099088" y="782492"/>
            <a:ext cx="3717163" cy="74605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2534" y="-856348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>
                <a:hlinkClick r:id="rId4"/>
              </a:rPr>
              <a:t>Current-See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62268" y="6392245"/>
            <a:ext cx="3565524" cy="1731963"/>
          </a:xfrm>
        </p:spPr>
        <p:txBody>
          <a:bodyPr>
            <a:normAutofit/>
          </a:bodyPr>
          <a:lstStyle/>
          <a:p>
            <a:r>
              <a:rPr lang="en-US" dirty="0"/>
              <a:t>Princeton To</a:t>
            </a: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10CF42F0-262D-3CCF-1FCB-C41B733126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0205000"/>
              </p:ext>
            </p:extLst>
          </p:nvPr>
        </p:nvGraphicFramePr>
        <p:xfrm>
          <a:off x="8468648" y="3428999"/>
          <a:ext cx="3193296" cy="2061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5D9A15DC-0442-2837-3BB6-D1A12FF87CC2}"/>
              </a:ext>
            </a:extLst>
          </p:cNvPr>
          <p:cNvSpPr txBox="1"/>
          <p:nvPr/>
        </p:nvSpPr>
        <p:spPr>
          <a:xfrm>
            <a:off x="8063889" y="2063276"/>
            <a:ext cx="40028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IZ UDPGothic" panose="020B0400000000000000" pitchFamily="34" charset="-128"/>
                <a:ea typeface="BIZ UDPGothic" panose="020B0400000000000000" pitchFamily="34" charset="-128"/>
              </a:rPr>
              <a:t>See what your converting!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Top view of the earth from outer space">
            <a:extLst>
              <a:ext uri="{FF2B5EF4-FFF2-40B4-BE49-F238E27FC236}">
                <a16:creationId xmlns:a16="http://schemas.microsoft.com/office/drawing/2014/main" id="{D0F52573-6E17-0D43-5F40-A1B4ABD9E7F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12194253" cy="6857999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63" y="4208434"/>
            <a:ext cx="642937" cy="852106"/>
          </a:xfrm>
        </p:spPr>
        <p:txBody>
          <a:bodyPr/>
          <a:lstStyle/>
          <a:p>
            <a:r>
              <a:rPr lang="en-US" sz="5200" dirty="0"/>
              <a:t>[</a:t>
            </a:r>
            <a:br>
              <a:rPr lang="en-US" sz="5200" dirty="0"/>
            </a:br>
            <a:br>
              <a:rPr lang="en-US" sz="5200" dirty="0"/>
            </a:br>
            <a:endParaRPr lang="en-US" sz="52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56567" y="4239245"/>
            <a:ext cx="6221412" cy="6701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Features an easy-to-use interface with images of what the currency looks like! 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BC1AEB13-F0E1-5719-CB5C-55BB956CB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6006" y="1"/>
            <a:ext cx="5165994" cy="3776472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63C8582-5232-400F-3C57-F636A9326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1"/>
            <a:ext cx="5165994" cy="3776472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7D1030CD-D38F-C561-D1EB-CB7968EB4FC6}"/>
              </a:ext>
            </a:extLst>
          </p:cNvPr>
          <p:cNvSpPr/>
          <p:nvPr/>
        </p:nvSpPr>
        <p:spPr>
          <a:xfrm>
            <a:off x="5431118" y="2187258"/>
            <a:ext cx="1329764" cy="506918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2060301-8A52-B97A-B926-FE7E9E7F53AE}"/>
              </a:ext>
            </a:extLst>
          </p:cNvPr>
          <p:cNvSpPr/>
          <p:nvPr/>
        </p:nvSpPr>
        <p:spPr>
          <a:xfrm>
            <a:off x="5431118" y="1021264"/>
            <a:ext cx="1329764" cy="50691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F9C48634-4361-B32E-0B38-BD821F7514AA}"/>
              </a:ext>
            </a:extLst>
          </p:cNvPr>
          <p:cNvSpPr txBox="1">
            <a:spLocks/>
          </p:cNvSpPr>
          <p:nvPr/>
        </p:nvSpPr>
        <p:spPr>
          <a:xfrm>
            <a:off x="756567" y="5187464"/>
            <a:ext cx="6221412" cy="80346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19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FFFF"/>
                </a:solidFill>
              </a:rPr>
              <a:t>Conversions available for the Indian Rupee, USD, Canadian Dollar, Chinese Yuan, Danish Krone, and the Euro!</a:t>
            </a:r>
          </a:p>
        </p:txBody>
      </p:sp>
      <p:sp>
        <p:nvSpPr>
          <p:cNvPr id="24" name="Title 10">
            <a:extLst>
              <a:ext uri="{FF2B5EF4-FFF2-40B4-BE49-F238E27FC236}">
                <a16:creationId xmlns:a16="http://schemas.microsoft.com/office/drawing/2014/main" id="{49588F5A-9E5F-0462-8EA0-597B1FDF8ABF}"/>
              </a:ext>
            </a:extLst>
          </p:cNvPr>
          <p:cNvSpPr txBox="1">
            <a:spLocks/>
          </p:cNvSpPr>
          <p:nvPr/>
        </p:nvSpPr>
        <p:spPr>
          <a:xfrm>
            <a:off x="525462" y="5131250"/>
            <a:ext cx="642937" cy="49918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dirty="0"/>
              <a:t>[</a:t>
            </a:r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230e9df3-be65-4c73-a93b-d1236ebd677e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{82AC5160-7AED-4EC4-9A23-3B737AA89709}tf33713516_win32</Template>
  <TotalTime>67</TotalTime>
  <Words>65</Words>
  <Application>Microsoft Office PowerPoint</Application>
  <PresentationFormat>Widescreen</PresentationFormat>
  <Paragraphs>11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BIZ UDPGothic</vt:lpstr>
      <vt:lpstr>Arial</vt:lpstr>
      <vt:lpstr>Calibri</vt:lpstr>
      <vt:lpstr>Gill Sans MT</vt:lpstr>
      <vt:lpstr>Walbaum Display</vt:lpstr>
      <vt:lpstr>3DFloatVTI</vt:lpstr>
      <vt:lpstr>Current-See</vt:lpstr>
      <vt:lpstr>[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Current-See</dc:title>
  <dc:creator>Princeton To</dc:creator>
  <cp:lastModifiedBy>Princeton To</cp:lastModifiedBy>
  <cp:revision>9</cp:revision>
  <dcterms:created xsi:type="dcterms:W3CDTF">2023-04-28T20:30:22Z</dcterms:created>
  <dcterms:modified xsi:type="dcterms:W3CDTF">2023-05-01T20:55:24Z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